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1732BA-7784-4B1C-987F-5DD8A8B55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7880B0-2115-4369-9EEF-35946A92D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346B7F-7486-4D03-AEA1-36C8B488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575515-B2DB-43C7-A465-7B622F4F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99D203-A8E9-416D-A74E-15063D70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53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281CC6-ECB7-4102-A727-124270C4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2BAEC6-1382-4612-8305-210AC675F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9208A3-88E4-4A02-9F67-AF952C8A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37ABE0-DF8F-4CF1-8A9B-9127E920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E7C313-5BB5-485C-893A-114C0291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43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8C1A681-77B0-41F2-94EA-AE3FC2EED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B1515CD-A040-4EB1-83DA-6D17A73CB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C9C4D2-B4C1-4488-B8C6-44F33A3F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D6843F-3474-419E-9FF9-4B9DA8FD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F66A4A-13F9-42E9-8468-8E356B1E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27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6A7068-5803-4CA7-BF55-CF746CD4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30488E-BCF8-48E5-B465-99498977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565B51-DB14-429E-A13A-81464448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5D9548-0745-456D-90E7-D63701B4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4FB034-66DA-404C-9FDC-1C04AC5F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93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7626CE-D97E-42A7-9304-160C0569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BBD824-4686-4953-AC45-A2D0BC4B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8AC06D-6D52-42AA-ABAE-B5A4FDE8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4A353F-E030-4F4A-B26C-C5B214E1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ADD243-8AE3-4CC5-B6F6-BC38E033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7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0631B3-C3D8-4856-97BE-00773C28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8C6E9E-F04B-488A-B139-FCE579907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C70207D-9D5B-4AF3-98AA-32CACB95C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319D56-DAD4-4FC1-BCBD-7B150F7C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D9ECB0-076D-45BC-84AD-9B7FCE5E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110229-B1D2-4332-AE25-D2E48B05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875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01893-5F9D-4B9A-A1BA-A67EC1AC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9C7EA2-FB6E-4129-8614-40058777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B54ED2-B2B9-4C21-9BA4-199C5FE0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3D52997-68EA-41DF-A24A-7D469E7A0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D82A0AF-306E-4364-943D-5896788C8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A1D35DF-5B83-4B6B-988A-39101DDA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3290970-B910-4CE1-9F6E-ED644F7A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9A78689-9392-4EA2-B5B9-D7137FF3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63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4E6A1-56A5-44E7-BD5F-93A23239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AA7AE63-79A6-4731-AF61-02E71AD4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5A1F352-92DB-4E43-BC03-1A167169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C4F3D84-A59F-4FED-A59E-CB903D6F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52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E379C7A-4941-44FE-A12A-92E8C45B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1BBF9E8-55F4-4EDE-8B4B-59BDFCC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8728A46-89D3-4A69-9812-5D1B42C2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42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904FB9-3942-4E08-A046-2A50CF7F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EBA21E-5A88-4F18-8F06-379EACFD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430373-F541-4D4D-9103-01879275E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1B63A34-BC7A-4723-8BAC-B0CFBDB9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4164BF9-3AB2-43B2-A66F-A506E806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382A816-F66C-4D3B-870A-415C2CEB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64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22E9B6-EAB0-462E-BA3F-405FEC4A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4DB22A6-C7E0-4E86-846D-D779801EC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1F0AA4A-A6FF-4DBB-8268-459CDF8F8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85633AA-FB41-4804-B6B1-216F818C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8B8C146-A825-4516-BDCC-C79F2FF3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D15F24D-4FDE-4DC0-8DBB-9ADFB2DE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274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E7CBF98-803B-4ED0-B9FA-D6B6F752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2361BE-7746-4559-91D2-AD0204D86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9E53D5-BA02-4E11-8183-5302853F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A4A8-1100-40CE-8FE1-7B3960CEC2C4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F3E119-0005-49B5-89B2-D26EA3F43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ED56BD-55C8-4835-85AC-E9E63833C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05301-157C-4631-97C6-378C0B302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7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vijeća, objekt, osvijetljeno, stol&#10;&#10;Opis je generiran uz vrlo visoku pouzdanost">
            <a:extLst>
              <a:ext uri="{FF2B5EF4-FFF2-40B4-BE49-F238E27FC236}">
                <a16:creationId xmlns:a16="http://schemas.microsoft.com/office/drawing/2014/main" id="{F6992DC8-E981-4BC4-84CC-E4F9FA9E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2" b="2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nebo, cesta, put&#10;&#10;Opis je generiran uz vrlo visoku pouzdanost">
            <a:extLst>
              <a:ext uri="{FF2B5EF4-FFF2-40B4-BE49-F238E27FC236}">
                <a16:creationId xmlns:a16="http://schemas.microsoft.com/office/drawing/2014/main" id="{FAE30A70-8E3C-45DD-A3E3-F4B0D83F5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3" b="10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0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A17C49F5-08FA-4E55-ACE0-4369EA5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hr-HR" sz="360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8" name="Rezervirano mjesto sadržaja 4" descr="Slika na kojoj se prikazuje trava, na otvorenom, životinja, tlo&#10;&#10;Opis je generiran uz vrlo visoku pouzdanost">
            <a:extLst>
              <a:ext uri="{FF2B5EF4-FFF2-40B4-BE49-F238E27FC236}">
                <a16:creationId xmlns:a16="http://schemas.microsoft.com/office/drawing/2014/main" id="{560C944E-B7D5-4B7F-9065-DF9E97F04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9" b="3321"/>
          <a:stretch/>
        </p:blipFill>
        <p:spPr>
          <a:xfrm>
            <a:off x="-1" y="-36086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0</Words>
  <Application>Microsoft Office PowerPoint</Application>
  <PresentationFormat>Široki zaslon</PresentationFormat>
  <Paragraphs>0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Mateja</dc:creator>
  <cp:lastModifiedBy>Mateja</cp:lastModifiedBy>
  <cp:revision>7</cp:revision>
  <dcterms:created xsi:type="dcterms:W3CDTF">2017-12-06T21:06:35Z</dcterms:created>
  <dcterms:modified xsi:type="dcterms:W3CDTF">2017-12-07T13:39:59Z</dcterms:modified>
</cp:coreProperties>
</file>